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5544800" cy="20116800"/>
  <p:notesSz cx="6858000" cy="9144000"/>
  <p:defaultTextStyle>
    <a:defPPr>
      <a:defRPr lang="en-US"/>
    </a:defPPr>
    <a:lvl1pPr marL="0" algn="l" defTabSz="2037740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1pPr>
    <a:lvl2pPr marL="1018870" algn="l" defTabSz="2037740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2pPr>
    <a:lvl3pPr marL="2037740" algn="l" defTabSz="2037740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3pPr>
    <a:lvl4pPr marL="3056611" algn="l" defTabSz="2037740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4pPr>
    <a:lvl5pPr marL="4075481" algn="l" defTabSz="2037740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5pPr>
    <a:lvl6pPr marL="5094351" algn="l" defTabSz="2037740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6pPr>
    <a:lvl7pPr marL="6113221" algn="l" defTabSz="2037740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7pPr>
    <a:lvl8pPr marL="7132091" algn="l" defTabSz="2037740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8pPr>
    <a:lvl9pPr marL="8150962" algn="l" defTabSz="2037740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1" d="100"/>
          <a:sy n="31" d="100"/>
        </p:scale>
        <p:origin x="-1968" y="-100"/>
      </p:cViewPr>
      <p:guideLst>
        <p:guide orient="horz" pos="6336"/>
        <p:guide pos="48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6249248"/>
            <a:ext cx="13213080" cy="431207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1720" y="11399520"/>
            <a:ext cx="10881360" cy="51409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18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037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0566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075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094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113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132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150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0CC0-24D8-43B6-A1E5-87EC0A530886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A4E09-D608-4D02-AACC-CCFB6333B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49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0CC0-24D8-43B6-A1E5-87EC0A530886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A4E09-D608-4D02-AACC-CCFB6333B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04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793417" y="1825415"/>
            <a:ext cx="7694135" cy="3890645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1007" y="1825415"/>
            <a:ext cx="22823330" cy="38906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0CC0-24D8-43B6-A1E5-87EC0A530886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A4E09-D608-4D02-AACC-CCFB6333B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41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0CC0-24D8-43B6-A1E5-87EC0A530886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A4E09-D608-4D02-AACC-CCFB6333B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35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932" y="12926908"/>
            <a:ext cx="13213080" cy="3995420"/>
          </a:xfrm>
        </p:spPr>
        <p:txBody>
          <a:bodyPr anchor="t"/>
          <a:lstStyle>
            <a:lvl1pPr algn="l">
              <a:defRPr sz="89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7932" y="8526360"/>
            <a:ext cx="13213080" cy="4400549"/>
          </a:xfrm>
        </p:spPr>
        <p:txBody>
          <a:bodyPr anchor="b"/>
          <a:lstStyle>
            <a:lvl1pPr marL="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1pPr>
            <a:lvl2pPr marL="101887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203774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3056611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4pPr>
            <a:lvl5pPr marL="4075481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5pPr>
            <a:lvl6pPr marL="5094351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6pPr>
            <a:lvl7pPr marL="6113221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7pPr>
            <a:lvl8pPr marL="7132091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8pPr>
            <a:lvl9pPr marL="8150962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0CC0-24D8-43B6-A1E5-87EC0A530886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A4E09-D608-4D02-AACC-CCFB6333B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6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1008" y="10640486"/>
            <a:ext cx="15258733" cy="30091380"/>
          </a:xfrm>
        </p:spPr>
        <p:txBody>
          <a:bodyPr/>
          <a:lstStyle>
            <a:lvl1pPr>
              <a:defRPr sz="6200"/>
            </a:lvl1pPr>
            <a:lvl2pPr>
              <a:defRPr sz="5300"/>
            </a:lvl2pPr>
            <a:lvl3pPr>
              <a:defRPr sz="45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228821" y="10640486"/>
            <a:ext cx="15258733" cy="30091380"/>
          </a:xfrm>
        </p:spPr>
        <p:txBody>
          <a:bodyPr/>
          <a:lstStyle>
            <a:lvl1pPr>
              <a:defRPr sz="6200"/>
            </a:lvl1pPr>
            <a:lvl2pPr>
              <a:defRPr sz="5300"/>
            </a:lvl2pPr>
            <a:lvl3pPr>
              <a:defRPr sz="45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0CC0-24D8-43B6-A1E5-87EC0A530886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A4E09-D608-4D02-AACC-CCFB6333B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94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805605"/>
            <a:ext cx="13990320" cy="3352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4502999"/>
            <a:ext cx="6868320" cy="1876635"/>
          </a:xfrm>
        </p:spPr>
        <p:txBody>
          <a:bodyPr anchor="b"/>
          <a:lstStyle>
            <a:lvl1pPr marL="0" indent="0">
              <a:buNone/>
              <a:defRPr sz="5300" b="1"/>
            </a:lvl1pPr>
            <a:lvl2pPr marL="1018870" indent="0">
              <a:buNone/>
              <a:defRPr sz="4500" b="1"/>
            </a:lvl2pPr>
            <a:lvl3pPr marL="2037740" indent="0">
              <a:buNone/>
              <a:defRPr sz="4000" b="1"/>
            </a:lvl3pPr>
            <a:lvl4pPr marL="3056611" indent="0">
              <a:buNone/>
              <a:defRPr sz="3600" b="1"/>
            </a:lvl4pPr>
            <a:lvl5pPr marL="4075481" indent="0">
              <a:buNone/>
              <a:defRPr sz="3600" b="1"/>
            </a:lvl5pPr>
            <a:lvl6pPr marL="5094351" indent="0">
              <a:buNone/>
              <a:defRPr sz="3600" b="1"/>
            </a:lvl6pPr>
            <a:lvl7pPr marL="6113221" indent="0">
              <a:buNone/>
              <a:defRPr sz="3600" b="1"/>
            </a:lvl7pPr>
            <a:lvl8pPr marL="7132091" indent="0">
              <a:buNone/>
              <a:defRPr sz="3600" b="1"/>
            </a:lvl8pPr>
            <a:lvl9pPr marL="8150962" indent="0">
              <a:buNone/>
              <a:defRPr sz="3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6379634"/>
            <a:ext cx="6868320" cy="11590445"/>
          </a:xfrm>
        </p:spPr>
        <p:txBody>
          <a:bodyPr/>
          <a:lstStyle>
            <a:lvl1pPr>
              <a:defRPr sz="5300"/>
            </a:lvl1pPr>
            <a:lvl2pPr>
              <a:defRPr sz="45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96543" y="4502999"/>
            <a:ext cx="6871018" cy="1876635"/>
          </a:xfrm>
        </p:spPr>
        <p:txBody>
          <a:bodyPr anchor="b"/>
          <a:lstStyle>
            <a:lvl1pPr marL="0" indent="0">
              <a:buNone/>
              <a:defRPr sz="5300" b="1"/>
            </a:lvl1pPr>
            <a:lvl2pPr marL="1018870" indent="0">
              <a:buNone/>
              <a:defRPr sz="4500" b="1"/>
            </a:lvl2pPr>
            <a:lvl3pPr marL="2037740" indent="0">
              <a:buNone/>
              <a:defRPr sz="4000" b="1"/>
            </a:lvl3pPr>
            <a:lvl4pPr marL="3056611" indent="0">
              <a:buNone/>
              <a:defRPr sz="3600" b="1"/>
            </a:lvl4pPr>
            <a:lvl5pPr marL="4075481" indent="0">
              <a:buNone/>
              <a:defRPr sz="3600" b="1"/>
            </a:lvl5pPr>
            <a:lvl6pPr marL="5094351" indent="0">
              <a:buNone/>
              <a:defRPr sz="3600" b="1"/>
            </a:lvl6pPr>
            <a:lvl7pPr marL="6113221" indent="0">
              <a:buNone/>
              <a:defRPr sz="3600" b="1"/>
            </a:lvl7pPr>
            <a:lvl8pPr marL="7132091" indent="0">
              <a:buNone/>
              <a:defRPr sz="3600" b="1"/>
            </a:lvl8pPr>
            <a:lvl9pPr marL="8150962" indent="0">
              <a:buNone/>
              <a:defRPr sz="3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96543" y="6379634"/>
            <a:ext cx="6871018" cy="11590445"/>
          </a:xfrm>
        </p:spPr>
        <p:txBody>
          <a:bodyPr/>
          <a:lstStyle>
            <a:lvl1pPr>
              <a:defRPr sz="5300"/>
            </a:lvl1pPr>
            <a:lvl2pPr>
              <a:defRPr sz="45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0CC0-24D8-43B6-A1E5-87EC0A530886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A4E09-D608-4D02-AACC-CCFB6333B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56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0CC0-24D8-43B6-A1E5-87EC0A530886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A4E09-D608-4D02-AACC-CCFB6333B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31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0CC0-24D8-43B6-A1E5-87EC0A530886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A4E09-D608-4D02-AACC-CCFB6333B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50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1" y="800946"/>
            <a:ext cx="5114132" cy="3408680"/>
          </a:xfrm>
        </p:spPr>
        <p:txBody>
          <a:bodyPr anchor="b"/>
          <a:lstStyle>
            <a:lvl1pPr algn="l">
              <a:defRPr sz="4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7585" y="800949"/>
            <a:ext cx="8689975" cy="17169131"/>
          </a:xfrm>
        </p:spPr>
        <p:txBody>
          <a:bodyPr/>
          <a:lstStyle>
            <a:lvl1pPr>
              <a:defRPr sz="7100"/>
            </a:lvl1pPr>
            <a:lvl2pPr>
              <a:defRPr sz="6200"/>
            </a:lvl2pPr>
            <a:lvl3pPr>
              <a:defRPr sz="5300"/>
            </a:lvl3pPr>
            <a:lvl4pPr>
              <a:defRPr sz="4500"/>
            </a:lvl4pPr>
            <a:lvl5pPr>
              <a:defRPr sz="4500"/>
            </a:lvl5pPr>
            <a:lvl6pPr>
              <a:defRPr sz="4500"/>
            </a:lvl6pPr>
            <a:lvl7pPr>
              <a:defRPr sz="4500"/>
            </a:lvl7pPr>
            <a:lvl8pPr>
              <a:defRPr sz="4500"/>
            </a:lvl8pPr>
            <a:lvl9pPr>
              <a:defRPr sz="4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1" y="4209629"/>
            <a:ext cx="5114132" cy="13760451"/>
          </a:xfrm>
        </p:spPr>
        <p:txBody>
          <a:bodyPr/>
          <a:lstStyle>
            <a:lvl1pPr marL="0" indent="0">
              <a:buNone/>
              <a:defRPr sz="3100"/>
            </a:lvl1pPr>
            <a:lvl2pPr marL="1018870" indent="0">
              <a:buNone/>
              <a:defRPr sz="2700"/>
            </a:lvl2pPr>
            <a:lvl3pPr marL="2037740" indent="0">
              <a:buNone/>
              <a:defRPr sz="2200"/>
            </a:lvl3pPr>
            <a:lvl4pPr marL="3056611" indent="0">
              <a:buNone/>
              <a:defRPr sz="2000"/>
            </a:lvl4pPr>
            <a:lvl5pPr marL="4075481" indent="0">
              <a:buNone/>
              <a:defRPr sz="2000"/>
            </a:lvl5pPr>
            <a:lvl6pPr marL="5094351" indent="0">
              <a:buNone/>
              <a:defRPr sz="2000"/>
            </a:lvl6pPr>
            <a:lvl7pPr marL="6113221" indent="0">
              <a:buNone/>
              <a:defRPr sz="2000"/>
            </a:lvl7pPr>
            <a:lvl8pPr marL="7132091" indent="0">
              <a:buNone/>
              <a:defRPr sz="2000"/>
            </a:lvl8pPr>
            <a:lvl9pPr marL="8150962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0CC0-24D8-43B6-A1E5-87EC0A530886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A4E09-D608-4D02-AACC-CCFB6333B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59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890" y="14081760"/>
            <a:ext cx="9326880" cy="1662431"/>
          </a:xfrm>
        </p:spPr>
        <p:txBody>
          <a:bodyPr anchor="b"/>
          <a:lstStyle>
            <a:lvl1pPr algn="l">
              <a:defRPr sz="4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6890" y="1797474"/>
            <a:ext cx="9326880" cy="12070080"/>
          </a:xfrm>
        </p:spPr>
        <p:txBody>
          <a:bodyPr/>
          <a:lstStyle>
            <a:lvl1pPr marL="0" indent="0">
              <a:buNone/>
              <a:defRPr sz="7100"/>
            </a:lvl1pPr>
            <a:lvl2pPr marL="1018870" indent="0">
              <a:buNone/>
              <a:defRPr sz="6200"/>
            </a:lvl2pPr>
            <a:lvl3pPr marL="2037740" indent="0">
              <a:buNone/>
              <a:defRPr sz="5300"/>
            </a:lvl3pPr>
            <a:lvl4pPr marL="3056611" indent="0">
              <a:buNone/>
              <a:defRPr sz="4500"/>
            </a:lvl4pPr>
            <a:lvl5pPr marL="4075481" indent="0">
              <a:buNone/>
              <a:defRPr sz="4500"/>
            </a:lvl5pPr>
            <a:lvl6pPr marL="5094351" indent="0">
              <a:buNone/>
              <a:defRPr sz="4500"/>
            </a:lvl6pPr>
            <a:lvl7pPr marL="6113221" indent="0">
              <a:buNone/>
              <a:defRPr sz="4500"/>
            </a:lvl7pPr>
            <a:lvl8pPr marL="7132091" indent="0">
              <a:buNone/>
              <a:defRPr sz="4500"/>
            </a:lvl8pPr>
            <a:lvl9pPr marL="8150962" indent="0">
              <a:buNone/>
              <a:defRPr sz="4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6890" y="15744191"/>
            <a:ext cx="9326880" cy="2360929"/>
          </a:xfrm>
        </p:spPr>
        <p:txBody>
          <a:bodyPr/>
          <a:lstStyle>
            <a:lvl1pPr marL="0" indent="0">
              <a:buNone/>
              <a:defRPr sz="3100"/>
            </a:lvl1pPr>
            <a:lvl2pPr marL="1018870" indent="0">
              <a:buNone/>
              <a:defRPr sz="2700"/>
            </a:lvl2pPr>
            <a:lvl3pPr marL="2037740" indent="0">
              <a:buNone/>
              <a:defRPr sz="2200"/>
            </a:lvl3pPr>
            <a:lvl4pPr marL="3056611" indent="0">
              <a:buNone/>
              <a:defRPr sz="2000"/>
            </a:lvl4pPr>
            <a:lvl5pPr marL="4075481" indent="0">
              <a:buNone/>
              <a:defRPr sz="2000"/>
            </a:lvl5pPr>
            <a:lvl6pPr marL="5094351" indent="0">
              <a:buNone/>
              <a:defRPr sz="2000"/>
            </a:lvl6pPr>
            <a:lvl7pPr marL="6113221" indent="0">
              <a:buNone/>
              <a:defRPr sz="2000"/>
            </a:lvl7pPr>
            <a:lvl8pPr marL="7132091" indent="0">
              <a:buNone/>
              <a:defRPr sz="2000"/>
            </a:lvl8pPr>
            <a:lvl9pPr marL="8150962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80CC0-24D8-43B6-A1E5-87EC0A530886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A4E09-D608-4D02-AACC-CCFB6333B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2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805605"/>
            <a:ext cx="13990320" cy="3352800"/>
          </a:xfrm>
          <a:prstGeom prst="rect">
            <a:avLst/>
          </a:prstGeom>
        </p:spPr>
        <p:txBody>
          <a:bodyPr vert="horz" lIns="203774" tIns="101887" rIns="203774" bIns="10188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4693922"/>
            <a:ext cx="13990320" cy="13276158"/>
          </a:xfrm>
          <a:prstGeom prst="rect">
            <a:avLst/>
          </a:prstGeom>
        </p:spPr>
        <p:txBody>
          <a:bodyPr vert="horz" lIns="203774" tIns="101887" rIns="203774" bIns="10188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" y="18645296"/>
            <a:ext cx="3627120" cy="1071034"/>
          </a:xfrm>
          <a:prstGeom prst="rect">
            <a:avLst/>
          </a:prstGeom>
        </p:spPr>
        <p:txBody>
          <a:bodyPr vert="horz" lIns="203774" tIns="101887" rIns="203774" bIns="101887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80CC0-24D8-43B6-A1E5-87EC0A530886}" type="datetimeFigureOut">
              <a:rPr lang="en-US" smtClean="0"/>
              <a:t>11/24/2016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11140" y="18645296"/>
            <a:ext cx="4922520" cy="1071034"/>
          </a:xfrm>
          <a:prstGeom prst="rect">
            <a:avLst/>
          </a:prstGeom>
        </p:spPr>
        <p:txBody>
          <a:bodyPr vert="horz" lIns="203774" tIns="101887" rIns="203774" bIns="101887" rtlCol="0" anchor="ctr"/>
          <a:lstStyle>
            <a:lvl1pPr algn="ct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0440" y="18645296"/>
            <a:ext cx="3627120" cy="1071034"/>
          </a:xfrm>
          <a:prstGeom prst="rect">
            <a:avLst/>
          </a:prstGeom>
        </p:spPr>
        <p:txBody>
          <a:bodyPr vert="horz" lIns="203774" tIns="101887" rIns="203774" bIns="101887" rtlCol="0" anchor="ctr"/>
          <a:lstStyle>
            <a:lvl1pPr algn="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A4E09-D608-4D02-AACC-CCFB6333B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6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37740" rtl="0" eaLnBrk="1" latinLnBrk="0" hangingPunct="1">
        <a:spcBef>
          <a:spcPct val="0"/>
        </a:spcBef>
        <a:buNone/>
        <a:defRPr sz="9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64153" indent="-764153" algn="l" defTabSz="2037740" rtl="0" eaLnBrk="1" latinLnBrk="0" hangingPunct="1">
        <a:spcBef>
          <a:spcPct val="20000"/>
        </a:spcBef>
        <a:buFont typeface="Arial" panose="020B0604020202020204" pitchFamily="34" charset="0"/>
        <a:buChar char="•"/>
        <a:defRPr sz="7100" kern="1200">
          <a:solidFill>
            <a:schemeClr val="tx1"/>
          </a:solidFill>
          <a:latin typeface="+mn-lt"/>
          <a:ea typeface="+mn-ea"/>
          <a:cs typeface="+mn-cs"/>
        </a:defRPr>
      </a:lvl1pPr>
      <a:lvl2pPr marL="1655664" indent="-636794" algn="l" defTabSz="2037740" rtl="0" eaLnBrk="1" latinLnBrk="0" hangingPunct="1">
        <a:spcBef>
          <a:spcPct val="20000"/>
        </a:spcBef>
        <a:buFont typeface="Arial" panose="020B0604020202020204" pitchFamily="34" charset="0"/>
        <a:buChar char="–"/>
        <a:defRPr sz="6200" kern="1200">
          <a:solidFill>
            <a:schemeClr val="tx1"/>
          </a:solidFill>
          <a:latin typeface="+mn-lt"/>
          <a:ea typeface="+mn-ea"/>
          <a:cs typeface="+mn-cs"/>
        </a:defRPr>
      </a:lvl2pPr>
      <a:lvl3pPr marL="2547176" indent="-509435" algn="l" defTabSz="2037740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0" kern="1200">
          <a:solidFill>
            <a:schemeClr val="tx1"/>
          </a:solidFill>
          <a:latin typeface="+mn-lt"/>
          <a:ea typeface="+mn-ea"/>
          <a:cs typeface="+mn-cs"/>
        </a:defRPr>
      </a:lvl3pPr>
      <a:lvl4pPr marL="3566046" indent="-509435" algn="l" defTabSz="2037740" rtl="0" eaLnBrk="1" latinLnBrk="0" hangingPunct="1">
        <a:spcBef>
          <a:spcPct val="20000"/>
        </a:spcBef>
        <a:buFont typeface="Arial" panose="020B0604020202020204" pitchFamily="34" charset="0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4pPr>
      <a:lvl5pPr marL="4584916" indent="-509435" algn="l" defTabSz="2037740" rtl="0" eaLnBrk="1" latinLnBrk="0" hangingPunct="1">
        <a:spcBef>
          <a:spcPct val="20000"/>
        </a:spcBef>
        <a:buFont typeface="Arial" panose="020B0604020202020204" pitchFamily="34" charset="0"/>
        <a:buChar char="»"/>
        <a:defRPr sz="4500" kern="1200">
          <a:solidFill>
            <a:schemeClr val="tx1"/>
          </a:solidFill>
          <a:latin typeface="+mn-lt"/>
          <a:ea typeface="+mn-ea"/>
          <a:cs typeface="+mn-cs"/>
        </a:defRPr>
      </a:lvl5pPr>
      <a:lvl6pPr marL="5603786" indent="-509435" algn="l" defTabSz="2037740" rtl="0" eaLnBrk="1" latinLnBrk="0" hangingPunct="1">
        <a:spcBef>
          <a:spcPct val="2000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6pPr>
      <a:lvl7pPr marL="6622656" indent="-509435" algn="l" defTabSz="2037740" rtl="0" eaLnBrk="1" latinLnBrk="0" hangingPunct="1">
        <a:spcBef>
          <a:spcPct val="2000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7pPr>
      <a:lvl8pPr marL="7641527" indent="-509435" algn="l" defTabSz="2037740" rtl="0" eaLnBrk="1" latinLnBrk="0" hangingPunct="1">
        <a:spcBef>
          <a:spcPct val="2000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8pPr>
      <a:lvl9pPr marL="8660397" indent="-509435" algn="l" defTabSz="2037740" rtl="0" eaLnBrk="1" latinLnBrk="0" hangingPunct="1">
        <a:spcBef>
          <a:spcPct val="20000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37740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1018870" algn="l" defTabSz="2037740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2037740" algn="l" defTabSz="2037740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056611" algn="l" defTabSz="2037740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075481" algn="l" defTabSz="2037740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94351" algn="l" defTabSz="2037740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6113221" algn="l" defTabSz="2037740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7132091" algn="l" defTabSz="2037740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8150962" algn="l" defTabSz="2037740" rtl="0" eaLnBrk="1" latinLnBrk="0" hangingPunct="1"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75835" y="861864"/>
            <a:ext cx="6957475" cy="9272736"/>
            <a:chOff x="5173864" y="404664"/>
            <a:chExt cx="6957475" cy="9272736"/>
          </a:xfrm>
        </p:grpSpPr>
        <p:pic>
          <p:nvPicPr>
            <p:cNvPr id="6" name="Picture 2" descr="https://lh3.googleusercontent.com/W4ntdpCd5N6QjnDc3Bd5MyFuiDtwQn2bOTII-yzheaCU8sIsoAo3wS31OD4Bq1RVf4p0uP_Ii_TTGG0nSeWWdkt8rvtjfvidIzQwAXxV5_owXohFfZbFr3ivbZFMwJeag5iw6ZbPWxI82LBEw23d2j6fZT7bkIq2SkEtrfdZhzb1TgHI2A23rtKrbdm7S1CPBtvZ_Owz1SeDz47V8enzAT2LSlSROpf0Qr5J35z9Cnbdyg7gP962ZfDQOl3DBJmL6BOTxr3p5RxCmfi5EBb_WXDo-MOvY6YITWM7SpbuuqPmYOw_BVupy-PNNO4iBrs8B7yMIoYIMb7jKL5udOqf9dwdH2_eiEjaqon6fhLJxPfAZtLeMQKeWM0d7NEWEqh2881t14vnrI-g5oMCMJvCMu1V5msNXmzzij4q8Q0pOloS_cv79UtH2CenxAq6R0Xi1utUDZ_opbeSJ4eCdLeBOisqcF2Nvfmh-6X414akRzETAzBGCXJOmTVRC12OQh8_EPvGim1AYrrpXPh7Vwt-NeeJTJ0k9GP5-MgKLn4UxKDg1cf-n-dCKTyuZjAUduZzz7QNDB1t1aumwxrqvDwdgDwI3QtTaQcv50WxBO6Cb8jTBY4D=w595-h793-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3864" y="404664"/>
              <a:ext cx="6957475" cy="927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508104" y="2069068"/>
              <a:ext cx="299659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e-con</a:t>
              </a: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 smtClean="0">
                  <a:solidFill>
                    <a:schemeClr val="bg1"/>
                  </a:solidFill>
                </a:rPr>
                <a:t>camera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167669" y="2568714"/>
              <a:ext cx="9669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LED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279185" y="5345668"/>
              <a:ext cx="1255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CHI camera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861864"/>
            <a:ext cx="5394191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5629984"/>
            <a:ext cx="299595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0512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90" y="152399"/>
            <a:ext cx="9191810" cy="495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334000"/>
            <a:ext cx="10603837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" y="13124041"/>
            <a:ext cx="7632422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270015" y="17357804"/>
            <a:ext cx="12314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pitchFamily="34" charset="0"/>
              </a:rPr>
              <a:t>30 fps</a:t>
            </a:r>
            <a:endParaRPr lang="en-US" sz="3000" dirty="0">
              <a:latin typeface="Helvetica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940" y="13124041"/>
            <a:ext cx="7632422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0902437" y="17383482"/>
            <a:ext cx="12314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pitchFamily="34" charset="0"/>
              </a:rPr>
              <a:t>60 fps</a:t>
            </a:r>
            <a:endParaRPr lang="en-US" sz="3000" dirty="0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612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363200"/>
            <a:ext cx="678645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391" y="10363200"/>
            <a:ext cx="678645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020800"/>
            <a:ext cx="678645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390" y="14020800"/>
            <a:ext cx="678645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79081" y="5999202"/>
            <a:ext cx="9957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pitchFamily="34" charset="0"/>
              </a:rPr>
              <a:t>SNR</a:t>
            </a:r>
            <a:endParaRPr lang="en-US" sz="3000" dirty="0">
              <a:latin typeface="Helvetic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13991" y="5999202"/>
            <a:ext cx="7393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pitchFamily="34" charset="0"/>
              </a:rPr>
              <a:t>HR</a:t>
            </a:r>
            <a:endParaRPr lang="en-US" sz="3000" dirty="0">
              <a:latin typeface="Helvetic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82904" y="8257401"/>
            <a:ext cx="10599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pitchFamily="34" charset="0"/>
              </a:rPr>
              <a:t>Neck</a:t>
            </a:r>
            <a:endParaRPr lang="en-US" sz="3000" dirty="0">
              <a:latin typeface="Helvetic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103116" y="11881325"/>
            <a:ext cx="19367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pitchFamily="34" charset="0"/>
              </a:rPr>
              <a:t>Face (1m)</a:t>
            </a:r>
            <a:endParaRPr lang="en-US" sz="3000" dirty="0">
              <a:latin typeface="Helvetic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-103116" y="15530077"/>
            <a:ext cx="19367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Helvetica" pitchFamily="34" charset="0"/>
              </a:rPr>
              <a:t>Face (3m)</a:t>
            </a:r>
            <a:endParaRPr lang="en-US" sz="3000" dirty="0">
              <a:latin typeface="Helvetica" pitchFamily="34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6705600"/>
            <a:ext cx="67843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323" y="6705600"/>
            <a:ext cx="678437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325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</TotalTime>
  <Words>20</Words>
  <Application>Microsoft Office PowerPoint</Application>
  <PresentationFormat>Custom</PresentationFormat>
  <Paragraphs>10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ramelard</dc:creator>
  <cp:lastModifiedBy>ramelard</cp:lastModifiedBy>
  <cp:revision>8</cp:revision>
  <dcterms:created xsi:type="dcterms:W3CDTF">2016-11-24T17:28:13Z</dcterms:created>
  <dcterms:modified xsi:type="dcterms:W3CDTF">2016-11-25T14:33:11Z</dcterms:modified>
</cp:coreProperties>
</file>